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9"/>
  </p:normalViewPr>
  <p:slideViewPr>
    <p:cSldViewPr snapToGrid="0" snapToObjects="1">
      <p:cViewPr varScale="1">
        <p:scale>
          <a:sx n="74" d="100"/>
          <a:sy n="74" d="100"/>
        </p:scale>
        <p:origin x="18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10.jpeg>
</file>

<file path=ppt/media/image2.tiff>
</file>

<file path=ppt/media/image3.tiff>
</file>

<file path=ppt/media/image4.tiff>
</file>

<file path=ppt/media/image5.jpeg>
</file>

<file path=ppt/media/image6.tiff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大標題與副標題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線條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1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10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一頁三張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影像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影像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影像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說明框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122" name="在此輸入名言語錄。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23" name="王大明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1168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24" name="文字"/>
          <p:cNvSpPr txBox="1">
            <a:spLocks noGrp="1"/>
          </p:cNvSpPr>
          <p:nvPr>
            <p:ph type="body" sz="quarter" idx="15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12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言替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在此輸入名言語錄。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311912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在此輸入名言語錄。</a:t>
            </a:r>
          </a:p>
        </p:txBody>
      </p:sp>
      <p:sp>
        <p:nvSpPr>
          <p:cNvPr id="133" name="影像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王大明"/>
          <p:cNvSpPr txBox="1">
            <a:spLocks noGrp="1"/>
          </p:cNvSpPr>
          <p:nvPr>
            <p:ph type="body" sz="quarter" idx="15"/>
          </p:nvPr>
        </p:nvSpPr>
        <p:spPr>
          <a:xfrm>
            <a:off x="5892800" y="7636933"/>
            <a:ext cx="6705600" cy="1168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 b="1">
                <a:solidFill>
                  <a:srgbClr val="232323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王大明</a:t>
            </a:r>
          </a:p>
        </p:txBody>
      </p:sp>
      <p:sp>
        <p:nvSpPr>
          <p:cNvPr id="13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影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影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線條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2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與副標題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線條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大標題文字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35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49656" y="4191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大標題 - 中央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大標題文字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4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直式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線條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影像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大標題文字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大標題文字</a:t>
            </a:r>
          </a:p>
        </p:txBody>
      </p:sp>
      <p:sp>
        <p:nvSpPr>
          <p:cNvPr id="54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63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7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7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替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8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8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文字"/>
          <p:cNvSpPr txBox="1"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b="1" cap="all" spc="12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文字</a:t>
            </a:r>
          </a:p>
        </p:txBody>
      </p:sp>
      <p:sp>
        <p:nvSpPr>
          <p:cNvPr id="92" name="影像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大標題文字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94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線條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內文層級一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217441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1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 垃圾"/>
          <p:cNvSpPr txBox="1">
            <a:spLocks noGrp="1"/>
          </p:cNvSpPr>
          <p:nvPr>
            <p:ph type="title"/>
          </p:nvPr>
        </p:nvSpPr>
        <p:spPr>
          <a:xfrm>
            <a:off x="406400" y="6432549"/>
            <a:ext cx="12192000" cy="2705101"/>
          </a:xfrm>
          <a:prstGeom prst="rect">
            <a:avLst/>
          </a:prstGeom>
        </p:spPr>
        <p:txBody>
          <a:bodyPr>
            <a:normAutofit/>
          </a:bodyPr>
          <a:lstStyle>
            <a:lvl1pPr defTabSz="502412">
              <a:defRPr sz="14620"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rPr lang="zh-TW" altLang="en-US" sz="8800" dirty="0" smtClean="0"/>
              <a:t>防止老人小孩丟失軟件</a:t>
            </a:r>
            <a:endParaRPr sz="8800" dirty="0"/>
          </a:p>
        </p:txBody>
      </p:sp>
      <p:sp>
        <p:nvSpPr>
          <p:cNvPr id="167" name="Android行動裝置軟體設計"/>
          <p:cNvSpPr txBox="1">
            <a:spLocks noGrp="1"/>
          </p:cNvSpPr>
          <p:nvPr>
            <p:ph type="body" sz="quarter" idx="1"/>
          </p:nvPr>
        </p:nvSpPr>
        <p:spPr>
          <a:xfrm>
            <a:off x="406400" y="3708975"/>
            <a:ext cx="12192000" cy="18034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hueOff val="-180946"/>
                    <a:satOff val="-2351"/>
                    <a:lumOff val="-8716"/>
                  </a:schemeClr>
                </a:solidFill>
              </a:defRPr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Android行動裝置軟體設計</a:t>
            </a:r>
          </a:p>
        </p:txBody>
      </p:sp>
      <p:sp>
        <p:nvSpPr>
          <p:cNvPr id="168" name="00457056 陳錦鴻 00457060 謝文正"/>
          <p:cNvSpPr txBox="1"/>
          <p:nvPr/>
        </p:nvSpPr>
        <p:spPr>
          <a:xfrm>
            <a:off x="6573328" y="8928675"/>
            <a:ext cx="6013207" cy="585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defTabSz="496570">
              <a:lnSpc>
                <a:spcPct val="80000"/>
              </a:lnSpc>
              <a:spcBef>
                <a:spcPts val="1900"/>
              </a:spcBef>
              <a:defRPr sz="2720" cap="all">
                <a:solidFill>
                  <a:schemeClr val="accent6">
                    <a:hueOff val="-2153150"/>
                    <a:satOff val="-11264"/>
                    <a:lumOff val="-15786"/>
                  </a:schemeClr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00457056 陳錦鴻 00457060 謝文正</a:t>
            </a:r>
          </a:p>
        </p:txBody>
      </p:sp>
      <p:pic>
        <p:nvPicPr>
          <p:cNvPr id="169" name="android_318-139060.jpg" descr="android_318-13906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3507" y="3216585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0459" y="7562599"/>
            <a:ext cx="1366076" cy="136607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173" name="動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動機</a:t>
            </a:r>
          </a:p>
        </p:txBody>
      </p:sp>
      <p:sp>
        <p:nvSpPr>
          <p:cNvPr id="174" name="在海大是不是經常找不到垃圾桶呢？…"/>
          <p:cNvSpPr txBox="1"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在面對現今老齡化社會，老年人口持繼增加，老年人的生活追蹤已經成為有需要的一環</a:t>
            </a:r>
            <a:endParaRPr lang="en-US" altLang="zh-TW" dirty="0" smtClean="0">
              <a:latin typeface="PingFang HK" charset="-120"/>
              <a:ea typeface="PingFang HK" charset="-120"/>
              <a:cs typeface="PingFang HK" charset="-120"/>
            </a:endParaRPr>
          </a:p>
          <a:p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幼兒童的出行也成為關注的焦點之一</a:t>
            </a:r>
            <a:endParaRPr lang="en-US" altLang="zh-TW" dirty="0" smtClean="0">
              <a:latin typeface="PingFang HK" charset="-120"/>
              <a:ea typeface="PingFang HK" charset="-120"/>
              <a:cs typeface="PingFang HK" charset="-120"/>
            </a:endParaRPr>
          </a:p>
          <a:p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正因如此，所以想開發之目的</a:t>
            </a:r>
            <a:endParaRPr dirty="0">
              <a:latin typeface="PingFang HK" charset="-120"/>
              <a:ea typeface="PingFang HK" charset="-120"/>
              <a:cs typeface="PingFang HK" charset="-120"/>
            </a:endParaRPr>
          </a:p>
        </p:txBody>
      </p:sp>
      <p:sp>
        <p:nvSpPr>
          <p:cNvPr id="175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1600" y="7458138"/>
            <a:ext cx="1625600" cy="16256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977" y="6748256"/>
            <a:ext cx="1419764" cy="14197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180" name="相關作品比較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相關作品比較</a:t>
            </a:r>
          </a:p>
        </p:txBody>
      </p:sp>
      <p:sp>
        <p:nvSpPr>
          <p:cNvPr id="181" name="在應用市場上絕對是找不到有關於海大垃圾桶/洗手間的資訊"/>
          <p:cNvSpPr txBox="1"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smtClean="0">
                <a:latin typeface="PingFang HK" charset="-120"/>
                <a:ea typeface="PingFang HK" charset="-120"/>
                <a:cs typeface="PingFang HK" charset="-120"/>
              </a:rPr>
              <a:t>在應用市場上</a:t>
            </a:r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找到是有相同性質的</a:t>
            </a:r>
            <a:r>
              <a:rPr lang="en-US" altLang="zh-TW" dirty="0" smtClean="0">
                <a:latin typeface="PingFang HK" charset="-120"/>
                <a:ea typeface="PingFang HK" charset="-120"/>
                <a:cs typeface="PingFang HK" charset="-120"/>
              </a:rPr>
              <a:t>APP</a:t>
            </a:r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，但大多為分享位置的</a:t>
            </a:r>
            <a:r>
              <a:rPr lang="en-US" altLang="zh-TW" dirty="0" smtClean="0">
                <a:latin typeface="PingFang HK" charset="-120"/>
                <a:ea typeface="PingFang HK" charset="-120"/>
                <a:cs typeface="PingFang HK" charset="-120"/>
              </a:rPr>
              <a:t>APP</a:t>
            </a:r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，例如以下這兩款</a:t>
            </a:r>
            <a:r>
              <a:rPr lang="en-US" altLang="zh-TW" dirty="0" smtClean="0">
                <a:latin typeface="PingFang HK" charset="-120"/>
                <a:ea typeface="PingFang HK" charset="-120"/>
                <a:cs typeface="PingFang HK" charset="-120"/>
              </a:rPr>
              <a:t>APP</a:t>
            </a:r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。</a:t>
            </a:r>
            <a:endParaRPr dirty="0">
              <a:latin typeface="PingFang HK" charset="-120"/>
              <a:ea typeface="PingFang HK" charset="-120"/>
              <a:cs typeface="PingFang HK" charset="-120"/>
            </a:endParaRPr>
          </a:p>
        </p:txBody>
      </p:sp>
      <p:sp>
        <p:nvSpPr>
          <p:cNvPr id="182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183" name="compare-files_318-1399.jpg" descr="compare-files_318-139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7371" y="7343207"/>
            <a:ext cx="1918497" cy="1918497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064" y="4211194"/>
            <a:ext cx="3011697" cy="535412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73" y="4037162"/>
            <a:ext cx="3109590" cy="55281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186" name="功能/結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功能/結構</a:t>
            </a:r>
          </a:p>
        </p:txBody>
      </p:sp>
      <p:sp>
        <p:nvSpPr>
          <p:cNvPr id="187" name="列出所有在海大的垃圾桶與洗手間，讓使用者能方便的找到…"/>
          <p:cNvSpPr txBox="1"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smtClean="0">
                <a:latin typeface="PingFang HK" charset="-120"/>
                <a:ea typeface="PingFang HK" charset="-120"/>
                <a:cs typeface="PingFang HK" charset="-120"/>
              </a:rPr>
              <a:t>透過</a:t>
            </a:r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GPS</a:t>
            </a:r>
            <a:r>
              <a:rPr dirty="0" smtClean="0">
                <a:latin typeface="PingFang HK" charset="-120"/>
                <a:ea typeface="PingFang HK" charset="-120"/>
                <a:cs typeface="PingFang HK" charset="-120"/>
              </a:rPr>
              <a:t>定位找出</a:t>
            </a:r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該被找的人的實時位置</a:t>
            </a:r>
            <a:endParaRPr lang="en-US" altLang="zh-TW" dirty="0" smtClean="0">
              <a:latin typeface="PingFang HK" charset="-120"/>
              <a:ea typeface="PingFang HK" charset="-120"/>
              <a:cs typeface="PingFang HK" charset="-120"/>
            </a:endParaRPr>
          </a:p>
          <a:p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透過記錄得出該軌跡</a:t>
            </a:r>
            <a:endParaRPr lang="en-US" altLang="zh-TW" dirty="0" smtClean="0">
              <a:latin typeface="PingFang HK" charset="-120"/>
              <a:ea typeface="PingFang HK" charset="-120"/>
              <a:cs typeface="PingFang HK" charset="-120"/>
            </a:endParaRPr>
          </a:p>
          <a:p>
            <a:r>
              <a:rPr lang="zh-TW" altLang="en-US" dirty="0" smtClean="0">
                <a:latin typeface="PingFang HK" charset="-120"/>
                <a:ea typeface="PingFang HK" charset="-120"/>
                <a:cs typeface="PingFang HK" charset="-120"/>
              </a:rPr>
              <a:t>手機內設有常用電話簿方便即時通訊</a:t>
            </a:r>
            <a:endParaRPr dirty="0">
              <a:latin typeface="PingFang HK" charset="-120"/>
              <a:ea typeface="PingFang HK" charset="-120"/>
              <a:cs typeface="PingFang HK" charset="-120"/>
            </a:endParaRPr>
          </a:p>
        </p:txBody>
      </p:sp>
      <p:sp>
        <p:nvSpPr>
          <p:cNvPr id="188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191" name="預計日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預計日程</a:t>
            </a:r>
          </a:p>
        </p:txBody>
      </p:sp>
      <p:sp>
        <p:nvSpPr>
          <p:cNvPr id="192" name="2017 11/14 APP的結構 資料搜集  11/28 APP的LAYOUT的設計  12/12 APP CODE與LAYOUT的結合 基本功能的調試  12/26 其他的附加功能 DEBUG"/>
          <p:cNvSpPr txBox="1">
            <a:spLocks noGrp="1"/>
          </p:cNvSpPr>
          <p:nvPr>
            <p:ph type="body" sz="half" idx="4294967295"/>
          </p:nvPr>
        </p:nvSpPr>
        <p:spPr>
          <a:xfrm>
            <a:off x="406400" y="2743200"/>
            <a:ext cx="5280779" cy="6108700"/>
          </a:xfrm>
          <a:prstGeom prst="rect">
            <a:avLst/>
          </a:prstGeom>
        </p:spPr>
        <p:txBody>
          <a:bodyPr/>
          <a:lstStyle/>
          <a:p>
            <a:pPr marL="408940" indent="-408940" defTabSz="537463">
              <a:spcBef>
                <a:spcPts val="2500"/>
              </a:spcBef>
              <a:defRPr sz="3128"/>
            </a:pPr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2017</a:t>
            </a:r>
            <a:br>
              <a:rPr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 smtClean="0">
                <a:latin typeface="PingFang HK" charset="-120"/>
                <a:ea typeface="PingFang HK" charset="-120"/>
                <a:cs typeface="PingFang HK" charset="-120"/>
              </a:rPr>
              <a:t>11/</a:t>
            </a:r>
            <a:r>
              <a:rPr lang="en-US" altLang="zh-TW" sz="2208" dirty="0" smtClean="0">
                <a:latin typeface="PingFang HK" charset="-120"/>
                <a:ea typeface="PingFang HK" charset="-120"/>
                <a:cs typeface="PingFang HK" charset="-120"/>
              </a:rPr>
              <a:t>28</a:t>
            </a: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APP的結構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資料搜集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 smtClean="0">
                <a:latin typeface="PingFang HK" charset="-120"/>
                <a:ea typeface="PingFang HK" charset="-120"/>
                <a:cs typeface="PingFang HK" charset="-120"/>
              </a:rPr>
              <a:t>1</a:t>
            </a:r>
            <a:r>
              <a:rPr lang="en-US" altLang="zh-TW" sz="2208" dirty="0" smtClean="0">
                <a:latin typeface="PingFang HK" charset="-120"/>
                <a:ea typeface="PingFang HK" charset="-120"/>
                <a:cs typeface="PingFang HK" charset="-120"/>
              </a:rPr>
              <a:t>2</a:t>
            </a:r>
            <a:r>
              <a:rPr sz="2208" dirty="0" smtClean="0">
                <a:latin typeface="PingFang HK" charset="-120"/>
                <a:ea typeface="PingFang HK" charset="-120"/>
                <a:cs typeface="PingFang HK" charset="-120"/>
              </a:rPr>
              <a:t>/</a:t>
            </a:r>
            <a:r>
              <a:rPr lang="en-US" altLang="zh-TW" sz="2208" dirty="0" smtClean="0">
                <a:latin typeface="PingFang HK" charset="-120"/>
                <a:ea typeface="PingFang HK" charset="-120"/>
                <a:cs typeface="PingFang HK" charset="-120"/>
              </a:rPr>
              <a:t>05</a:t>
            </a: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APP的LAYOUT的設計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12/12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APP CODE與LAYOUT的結合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基本功能的調試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12/26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其他的附加功能</a:t>
            </a:r>
            <a:br>
              <a:rPr sz="2208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208" dirty="0">
                <a:latin typeface="PingFang HK" charset="-120"/>
                <a:ea typeface="PingFang HK" charset="-120"/>
                <a:cs typeface="PingFang HK" charset="-120"/>
              </a:rPr>
              <a:t>DEBUG</a:t>
            </a:r>
          </a:p>
        </p:txBody>
      </p:sp>
      <p:sp>
        <p:nvSpPr>
          <p:cNvPr id="193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94" name="2018 01/02 APP的最後檢驗  01/09 專題報告"/>
          <p:cNvSpPr txBox="1"/>
          <p:nvPr/>
        </p:nvSpPr>
        <p:spPr>
          <a:xfrm>
            <a:off x="5865825" y="2743200"/>
            <a:ext cx="5280779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44500" indent="-444500">
              <a:spcBef>
                <a:spcPts val="2800"/>
              </a:spcBef>
              <a:buClr>
                <a:schemeClr val="accent1">
                  <a:satOff val="-4060"/>
                </a:schemeClr>
              </a:buClr>
              <a:buSzPct val="104999"/>
              <a:buFont typeface="Avenir Next"/>
              <a:buChar char="‣"/>
              <a:defRPr sz="3400"/>
            </a:pPr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2018</a:t>
            </a:r>
            <a:br>
              <a:rPr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400" dirty="0">
                <a:latin typeface="PingFang HK" charset="-120"/>
                <a:ea typeface="PingFang HK" charset="-120"/>
                <a:cs typeface="PingFang HK" charset="-120"/>
              </a:rPr>
              <a:t>01/02</a:t>
            </a:r>
            <a:br>
              <a:rPr sz="2400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400" dirty="0">
                <a:latin typeface="PingFang HK" charset="-120"/>
                <a:ea typeface="PingFang HK" charset="-120"/>
                <a:cs typeface="PingFang HK" charset="-120"/>
              </a:rPr>
              <a:t>APP的最後檢驗</a:t>
            </a:r>
            <a:br>
              <a:rPr sz="2400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400" dirty="0">
                <a:latin typeface="PingFang HK" charset="-120"/>
                <a:ea typeface="PingFang HK" charset="-120"/>
                <a:cs typeface="PingFang HK" charset="-120"/>
              </a:rPr>
              <a:t/>
            </a:r>
            <a:br>
              <a:rPr sz="2400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400" dirty="0">
                <a:latin typeface="PingFang HK" charset="-120"/>
                <a:ea typeface="PingFang HK" charset="-120"/>
                <a:cs typeface="PingFang HK" charset="-120"/>
              </a:rPr>
              <a:t>01/09</a:t>
            </a:r>
            <a:br>
              <a:rPr sz="2400"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sz="2400" dirty="0">
                <a:latin typeface="PingFang HK" charset="-120"/>
                <a:ea typeface="PingFang HK" charset="-120"/>
                <a:cs typeface="PingFang HK" charset="-120"/>
              </a:rPr>
              <a:t>專題報告</a:t>
            </a:r>
          </a:p>
        </p:txBody>
      </p:sp>
      <p:pic>
        <p:nvPicPr>
          <p:cNvPr id="195" name="calendar_318-137041.jpg" descr="calendar_318-13704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4535" y="6742871"/>
            <a:ext cx="2120038" cy="2120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00457056_陳錦鴻 LAB09_2.PNG" descr="00457056_陳錦鴻 LAB09_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8701" y="1245065"/>
            <a:ext cx="4873801" cy="8078492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199" name="預期成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預期成果</a:t>
            </a:r>
          </a:p>
        </p:txBody>
      </p:sp>
      <p:sp>
        <p:nvSpPr>
          <p:cNvPr id="200" name="通過資訊、列表、Google Maps的結合，讓使用者找到垃圾桶/洗手間。"/>
          <p:cNvSpPr txBox="1">
            <a:spLocks noGrp="1"/>
          </p:cNvSpPr>
          <p:nvPr>
            <p:ph type="body" sz="half" idx="4294967295"/>
          </p:nvPr>
        </p:nvSpPr>
        <p:spPr>
          <a:xfrm>
            <a:off x="406399" y="2743200"/>
            <a:ext cx="5974087" cy="6108700"/>
          </a:xfrm>
          <a:prstGeom prst="rect">
            <a:avLst/>
          </a:prstGeom>
        </p:spPr>
        <p:txBody>
          <a:bodyPr/>
          <a:lstStyle/>
          <a:p>
            <a:r>
              <a:rPr dirty="0" smtClean="0"/>
              <a:t>通過</a:t>
            </a:r>
            <a:r>
              <a:rPr lang="en-US" dirty="0" smtClean="0"/>
              <a:t>Google Map</a:t>
            </a:r>
            <a:r>
              <a:rPr lang="zh-TW" altLang="en-US" dirty="0" smtClean="0"/>
              <a:t>讀取被找的人的點</a:t>
            </a:r>
            <a:endParaRPr lang="en-US" altLang="zh-TW" dirty="0" smtClean="0"/>
          </a:p>
          <a:p>
            <a:r>
              <a:rPr lang="zh-TW" altLang="en-US" dirty="0" smtClean="0"/>
              <a:t>透過記錄，記錄該軌跡</a:t>
            </a:r>
            <a:r>
              <a:rPr dirty="0" smtClean="0"/>
              <a:t>。</a:t>
            </a:r>
            <a:endParaRPr dirty="0"/>
          </a:p>
        </p:txBody>
      </p:sp>
      <p:sp>
        <p:nvSpPr>
          <p:cNvPr id="201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 dirty="0"/>
          </a:p>
        </p:txBody>
      </p:sp>
      <p:sp>
        <p:nvSpPr>
          <p:cNvPr id="202" name="電機二館東側（資工系館） 洗手間位置： 一樓"/>
          <p:cNvSpPr txBox="1"/>
          <p:nvPr/>
        </p:nvSpPr>
        <p:spPr>
          <a:xfrm>
            <a:off x="8142506" y="3681424"/>
            <a:ext cx="3444854" cy="336054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800" cap="all">
                <a:solidFill>
                  <a:srgbClr val="FFFFFF"/>
                </a:solidFill>
                <a:latin typeface="PingFang HK Semibold"/>
                <a:ea typeface="PingFang HK Semibold"/>
                <a:cs typeface="PingFang HK Semibold"/>
                <a:sym typeface="PingFang HK Semibold"/>
              </a:defRPr>
            </a:pPr>
            <a:r>
              <a:rPr lang="zh-TW" altLang="en-US" dirty="0" smtClean="0"/>
              <a:t>現時位置（</a:t>
            </a:r>
            <a:r>
              <a:rPr lang="en-US" altLang="zh-TW" dirty="0" smtClean="0"/>
              <a:t>09:15</a:t>
            </a:r>
            <a:r>
              <a:rPr lang="zh-TW" altLang="en-US" dirty="0" smtClean="0"/>
              <a:t>）海大資工系館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Android行動裝置軟體設計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latin typeface="PingFang HK Semibold"/>
                <a:ea typeface="PingFang HK Semibold"/>
                <a:cs typeface="PingFang HK Semibold"/>
                <a:sym typeface="PingFang HK Semibold"/>
              </a:defRPr>
            </a:lvl1pPr>
          </a:lstStyle>
          <a:p>
            <a:r>
              <a:t>Android行動裝置軟體設計</a:t>
            </a:r>
          </a:p>
        </p:txBody>
      </p:sp>
      <p:sp>
        <p:nvSpPr>
          <p:cNvPr id="205" name="分工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分工</a:t>
            </a:r>
          </a:p>
        </p:txBody>
      </p:sp>
      <p:sp>
        <p:nvSpPr>
          <p:cNvPr id="206" name="00457056 陳錦鴻  報告、資料搜集與整理、網絡平台的結合…"/>
          <p:cNvSpPr txBox="1"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00457056 陳錦鴻 </a:t>
            </a:r>
            <a:br>
              <a:rPr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報告、資料搜集與整理、網絡平台的結合</a:t>
            </a:r>
          </a:p>
          <a:p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00457060 謝文正</a:t>
            </a:r>
            <a:br>
              <a:rPr dirty="0">
                <a:latin typeface="PingFang HK" charset="-120"/>
                <a:ea typeface="PingFang HK" charset="-120"/>
                <a:cs typeface="PingFang HK" charset="-120"/>
              </a:rPr>
            </a:br>
            <a:r>
              <a:rPr dirty="0">
                <a:latin typeface="PingFang HK" charset="-120"/>
                <a:ea typeface="PingFang HK" charset="-120"/>
                <a:cs typeface="PingFang HK" charset="-120"/>
              </a:rPr>
              <a:t>程式碼、LAYOUT</a:t>
            </a:r>
          </a:p>
        </p:txBody>
      </p:sp>
      <p:sp>
        <p:nvSpPr>
          <p:cNvPr id="207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12326818" y="431800"/>
            <a:ext cx="266701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208" name="businessman-in-apresentation-with-a-graphic-on-a-board_318-46972.jpg" descr="businessman-in-apresentation-with-a-graphic-on-a-board_318-4697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23723" y="6106645"/>
            <a:ext cx="3113614" cy="31136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6261</TotalTime>
  <Words>162</Words>
  <Application>Microsoft Macintosh PowerPoint</Application>
  <PresentationFormat>自訂</PresentationFormat>
  <Paragraphs>35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Avenir Next</vt:lpstr>
      <vt:lpstr>Avenir Next Medium</vt:lpstr>
      <vt:lpstr>Baskerville</vt:lpstr>
      <vt:lpstr>Helvetica</vt:lpstr>
      <vt:lpstr>Helvetica Neue</vt:lpstr>
      <vt:lpstr>PingFang HK</vt:lpstr>
      <vt:lpstr>PingFang HK Semibold</vt:lpstr>
      <vt:lpstr>New_Template7</vt:lpstr>
      <vt:lpstr>防止老人小孩丟失軟件</vt:lpstr>
      <vt:lpstr>動機</vt:lpstr>
      <vt:lpstr>相關作品比較</vt:lpstr>
      <vt:lpstr>功能/結構</vt:lpstr>
      <vt:lpstr>預計日程</vt:lpstr>
      <vt:lpstr>預期成果</vt:lpstr>
      <vt:lpstr>分工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防止老人小孩丟失軟件</dc:title>
  <cp:lastModifiedBy>Kam Hong Chan</cp:lastModifiedBy>
  <cp:revision>11</cp:revision>
  <dcterms:modified xsi:type="dcterms:W3CDTF">2017-11-28T01:20:53Z</dcterms:modified>
</cp:coreProperties>
</file>